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56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77050" cy="100028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E622B-9919-4AC9-91A6-C36D88B390CF}" type="datetimeFigureOut">
              <a:rPr lang="de-DE" smtClean="0"/>
              <a:pPr/>
              <a:t>26.02.2013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5492D-B310-4ADD-8E35-6B29E3B09C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53DEA26C-0326-4670-A672-20A623472291}" type="datetimeFigureOut">
              <a:rPr lang="de-DE" smtClean="0"/>
              <a:pPr/>
              <a:t>26.02.2013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BD773D37-CDE5-41A0-9F55-BDB7CCA181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B772-C034-4746-A0C5-0E5B0B94F48A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B9AC-804B-4806-993E-C207106B5003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8DA8-1370-45E0-B9A5-4E5C2D8EF45A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EE1-17FA-4722-8486-5A6E0EFF9C7D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DDB-76CD-4487-8E32-A8306AAA5D45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28B2-633F-427A-8D19-368A6763864A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9C25-BBCA-496D-B626-D7AAA00C346D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E5E-539D-4435-A904-C68F06D825A6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936B-37C8-4756-A87E-D2BA1AEA92F0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3D3F-1281-4E10-9D75-CF1EADD606F1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E0F-3685-412B-B57B-AED87A8C2DBF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22760-D7D5-40F4-9EFA-D90AC13F8ECB}" type="datetime1">
              <a:rPr lang="de-DE" smtClean="0"/>
              <a:pPr/>
              <a:t>26.02.2013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gw-ev.de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kompetenznetzwerk-wohnen.d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ohnprojekte-portal.de/" TargetMode="External"/><Relationship Id="rId5" Type="http://schemas.openxmlformats.org/officeDocument/2006/relationships/hyperlink" Target="http://www.leben-im-muehlenviertel.de/" TargetMode="External"/><Relationship Id="rId4" Type="http://schemas.openxmlformats.org/officeDocument/2006/relationships/hyperlink" Target="mailto:mueller@pro-ehrenamt.de" TargetMode="External"/><Relationship Id="rId9" Type="http://schemas.openxmlformats.org/officeDocument/2006/relationships/hyperlink" Target="http://www.nullbarriere.d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11560" y="2924944"/>
            <a:ext cx="799288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Arial Rounded MT Bold" pitchFamily="34" charset="0"/>
              </a:rPr>
              <a:t>Herzlich Willkommen</a:t>
            </a:r>
          </a:p>
          <a:p>
            <a:pPr algn="ctr"/>
            <a:endParaRPr lang="de-DE" b="1" dirty="0" smtClean="0">
              <a:latin typeface="Franklin Gothic Book" pitchFamily="34" charset="0"/>
            </a:endParaRPr>
          </a:p>
          <a:p>
            <a:pPr algn="ctr"/>
            <a:endParaRPr lang="de-DE" b="1" dirty="0" smtClean="0">
              <a:latin typeface="Franklin Gothic Book" pitchFamily="34" charset="0"/>
            </a:endParaRPr>
          </a:p>
          <a:p>
            <a:pPr algn="ctr"/>
            <a:endParaRPr lang="de-DE" b="1" dirty="0" smtClean="0">
              <a:latin typeface="Franklin Gothic Book" pitchFamily="34" charset="0"/>
            </a:endParaRPr>
          </a:p>
          <a:p>
            <a:pPr algn="ctr"/>
            <a:endParaRPr lang="de-DE" sz="2400" b="1" dirty="0" smtClean="0">
              <a:latin typeface="Franklin Gothic Book" pitchFamily="34" charset="0"/>
            </a:endParaRPr>
          </a:p>
          <a:p>
            <a:pPr algn="r"/>
            <a:endParaRPr lang="de-DE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  <a:p>
            <a:pPr algn="r"/>
            <a:endParaRPr lang="de-DE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  <a:p>
            <a:pPr algn="r"/>
            <a:r>
              <a:rPr lang="de-DE" sz="1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Referent: Hans-Joachim Müller</a:t>
            </a:r>
          </a:p>
          <a:p>
            <a:pPr algn="ctr"/>
            <a:r>
              <a:rPr lang="de-DE" sz="1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                                                                                                                      Referentin: Heike Friedrich     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55576" y="170080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Alternative Wohnformen / intergeneratives Wohnen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79512" y="177281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</a:t>
            </a:r>
            <a:r>
              <a:rPr lang="de-DE" b="1" dirty="0" smtClean="0"/>
              <a:t>Ansprechpartner</a:t>
            </a:r>
            <a:r>
              <a:rPr lang="de-DE" dirty="0" smtClean="0"/>
              <a:t>: Hans Joachim Müller (</a:t>
            </a:r>
            <a:r>
              <a:rPr lang="de-DE" dirty="0" smtClean="0">
                <a:solidFill>
                  <a:schemeClr val="tx2"/>
                </a:solidFill>
                <a:hlinkClick r:id="rId4"/>
              </a:rPr>
              <a:t>mueller@pro-ehrenamt.de</a:t>
            </a:r>
            <a:r>
              <a:rPr lang="de-DE" dirty="0" smtClean="0">
                <a:solidFill>
                  <a:schemeClr val="tx2"/>
                </a:solidFill>
              </a:rPr>
              <a:t>), </a:t>
            </a:r>
            <a:r>
              <a:rPr lang="de-DE" dirty="0" smtClean="0"/>
              <a:t>PRO-EHRENAMT  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2348880"/>
            <a:ext cx="777686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 smtClean="0"/>
          </a:p>
          <a:p>
            <a:r>
              <a:rPr lang="de-DE" b="1" dirty="0" smtClean="0"/>
              <a:t>Links</a:t>
            </a:r>
            <a:r>
              <a:rPr lang="de-DE" dirty="0" smtClean="0"/>
              <a:t>: </a:t>
            </a:r>
            <a:r>
              <a:rPr lang="de-DE" dirty="0" smtClean="0">
                <a:hlinkClick r:id="rId5"/>
              </a:rPr>
              <a:t>www.leben-im-muehlenviertel.de</a:t>
            </a:r>
            <a:endParaRPr lang="de-DE" dirty="0" smtClean="0"/>
          </a:p>
          <a:p>
            <a:r>
              <a:rPr lang="de-DE" dirty="0" smtClean="0"/>
              <a:t>             </a:t>
            </a:r>
            <a:r>
              <a:rPr lang="de-DE" dirty="0" smtClean="0">
                <a:hlinkClick r:id="rId6"/>
              </a:rPr>
              <a:t>www.wohnprojekte-portal.de</a:t>
            </a:r>
            <a:endParaRPr lang="de-DE" dirty="0" smtClean="0"/>
          </a:p>
          <a:p>
            <a:r>
              <a:rPr lang="de-DE" dirty="0" smtClean="0"/>
              <a:t>             </a:t>
            </a:r>
            <a:r>
              <a:rPr lang="de-DE" dirty="0" smtClean="0">
                <a:hlinkClick r:id="rId7"/>
              </a:rPr>
              <a:t>www.kompetenznetzwerk-wohnen.de</a:t>
            </a:r>
            <a:endParaRPr lang="de-DE" dirty="0" smtClean="0"/>
          </a:p>
          <a:p>
            <a:r>
              <a:rPr lang="de-DE" dirty="0" smtClean="0"/>
              <a:t>             </a:t>
            </a:r>
            <a:r>
              <a:rPr lang="de-DE" dirty="0" smtClean="0">
                <a:hlinkClick r:id="rId8"/>
              </a:rPr>
              <a:t>www.fgw-ev.de</a:t>
            </a:r>
            <a:endParaRPr lang="de-DE" dirty="0" smtClean="0"/>
          </a:p>
          <a:p>
            <a:r>
              <a:rPr lang="de-DE" dirty="0" smtClean="0"/>
              <a:t>             </a:t>
            </a:r>
            <a:r>
              <a:rPr lang="de-DE" dirty="0" smtClean="0">
                <a:hlinkClick r:id="rId9"/>
              </a:rPr>
              <a:t>www.nullbarriere.de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 algn="ctr"/>
            <a:r>
              <a:rPr lang="de-DE" sz="4000" b="1" dirty="0" smtClean="0"/>
              <a:t>Vielen Dank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83568" y="2708920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Franklin Gothic Book" pitchFamily="34" charset="0"/>
              </a:rPr>
              <a:t>Mehrgenerationenhäuser  </a:t>
            </a:r>
          </a:p>
          <a:p>
            <a:pPr algn="ctr"/>
            <a:endParaRPr lang="de-DE" sz="2400" b="1" dirty="0" smtClean="0">
              <a:latin typeface="Franklin Gothic Book" pitchFamily="34" charset="0"/>
            </a:endParaRPr>
          </a:p>
          <a:p>
            <a:r>
              <a:rPr lang="de-DE" dirty="0" smtClean="0"/>
              <a:t>   </a:t>
            </a:r>
            <a:r>
              <a:rPr lang="de-DE" sz="2400" b="1" dirty="0" smtClean="0"/>
              <a:t>→  sind       Begegnungsstätten für Menschen</a:t>
            </a:r>
          </a:p>
          <a:p>
            <a:r>
              <a:rPr lang="de-DE" sz="2400" b="1" dirty="0" smtClean="0"/>
              <a:t>                       aller Generationen und Nationen</a:t>
            </a:r>
          </a:p>
          <a:p>
            <a:r>
              <a:rPr lang="de-DE" sz="2400" b="1" dirty="0" smtClean="0"/>
              <a:t>  →  sind       ein Projekt des </a:t>
            </a:r>
            <a:r>
              <a:rPr lang="de-DE" sz="2400" b="1" dirty="0" err="1" smtClean="0"/>
              <a:t>BMfSFJ</a:t>
            </a:r>
            <a:r>
              <a:rPr lang="de-DE" sz="2400" b="1" dirty="0" smtClean="0"/>
              <a:t>, gefördert im Rahmen </a:t>
            </a:r>
          </a:p>
          <a:p>
            <a:r>
              <a:rPr lang="de-DE" sz="2400" b="1" dirty="0" smtClean="0"/>
              <a:t>                       eines Aktionsprogramms (aktuell Programm II)</a:t>
            </a:r>
          </a:p>
          <a:p>
            <a:r>
              <a:rPr lang="de-DE" sz="2400" b="1" dirty="0" smtClean="0"/>
              <a:t>  →  bieten   eine Antwort auf den demographischen Wandel</a:t>
            </a:r>
          </a:p>
          <a:p>
            <a:endParaRPr lang="de-DE" sz="2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827584" y="177281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Alternative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Wohnformen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 / intergeneratives Wohnen</a:t>
            </a:r>
            <a:endParaRPr lang="de-DE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39552" y="1772816"/>
            <a:ext cx="8280920" cy="3775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Alternative Wohnformen / intergeneratives Wohnen</a:t>
            </a:r>
          </a:p>
          <a:p>
            <a:pPr algn="ctr"/>
            <a:endParaRPr lang="de-DE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  <a:p>
            <a:endParaRPr lang="de-DE" dirty="0" smtClean="0"/>
          </a:p>
          <a:p>
            <a:pPr algn="ctr"/>
            <a:r>
              <a:rPr lang="de-DE" sz="2400" b="1" dirty="0" smtClean="0"/>
              <a:t>           Um den demographischen Wandel aufzufangen,</a:t>
            </a:r>
          </a:p>
          <a:p>
            <a:pPr algn="ctr"/>
            <a:r>
              <a:rPr lang="de-DE" sz="2400" b="1" dirty="0" smtClean="0"/>
              <a:t>→  wurde ein weiteres Förderprogramm </a:t>
            </a:r>
            <a:r>
              <a:rPr lang="de-DE" sz="2400" b="1" dirty="0" err="1" smtClean="0"/>
              <a:t>initiert</a:t>
            </a:r>
            <a:r>
              <a:rPr lang="de-DE" sz="2400" b="1" dirty="0" smtClean="0"/>
              <a:t>:</a:t>
            </a:r>
          </a:p>
          <a:p>
            <a:endParaRPr lang="de-DE" dirty="0" smtClean="0"/>
          </a:p>
          <a:p>
            <a:pPr algn="ctr"/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„Wohnen für (Mehr)Generationen</a:t>
            </a:r>
          </a:p>
          <a:p>
            <a:pPr algn="ctr"/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Gemeinschaft stärken, Quartier beleben.“</a:t>
            </a:r>
          </a:p>
          <a:p>
            <a:pPr algn="ctr"/>
            <a:endParaRPr lang="de-DE" dirty="0" smtClean="0"/>
          </a:p>
          <a:p>
            <a:pPr algn="ctr"/>
            <a:r>
              <a:rPr lang="de-DE" sz="2400" b="1" dirty="0" smtClean="0"/>
              <a:t>→  Bundesweit wurden 30 Projekte ausgewählt.</a:t>
            </a:r>
            <a:endParaRPr lang="de-D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11560" y="191683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Alternative 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Wohnformen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 / intergeneratives Wohnen</a:t>
            </a:r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55576" y="2852936"/>
            <a:ext cx="80648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    </a:t>
            </a:r>
            <a:r>
              <a:rPr lang="de-DE" sz="2400" b="1" dirty="0" smtClean="0"/>
              <a:t>Auswahlkriterien</a:t>
            </a:r>
            <a:r>
              <a:rPr lang="de-DE" sz="2800" b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 Zweckmäßige Lage</a:t>
            </a:r>
            <a:br>
              <a:rPr lang="de-DE" sz="2400" b="1" dirty="0" smtClean="0"/>
            </a:br>
            <a:endParaRPr lang="de-DE" sz="2400" b="1" dirty="0" smtClean="0"/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 </a:t>
            </a:r>
            <a:r>
              <a:rPr lang="de-DE" sz="2400" b="1" dirty="0" err="1" smtClean="0"/>
              <a:t>Barrierefreie</a:t>
            </a:r>
            <a:r>
              <a:rPr lang="de-DE" sz="2400" b="1" dirty="0" smtClean="0"/>
              <a:t> bauliche Gestaltung</a:t>
            </a:r>
            <a:br>
              <a:rPr lang="de-DE" sz="2400" b="1" dirty="0" smtClean="0"/>
            </a:br>
            <a:endParaRPr lang="de-DE" sz="2400" b="1" dirty="0" smtClean="0"/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 Öffnung in das Gemeindeleben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95536" y="170080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Alternative 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Wohnformen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 / intergeneratives Wohnen</a:t>
            </a:r>
          </a:p>
          <a:p>
            <a:pPr algn="ctr"/>
            <a:endParaRPr lang="de-D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  <a:p>
            <a:pPr algn="ctr"/>
            <a:r>
              <a:rPr lang="de-DE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Vier Schwerpunkte: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Gebäudebestand wird für gemeinschaftliches</a:t>
            </a:r>
            <a:br>
              <a:rPr lang="de-DE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de-DE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Wohnen fit gemacht.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Mehrgenerationenwohnen im </a:t>
            </a:r>
            <a:r>
              <a:rPr lang="de-DE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barrierefreien</a:t>
            </a:r>
            <a:r>
              <a:rPr lang="de-DE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Neubau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Gemeinschaftliche Wohnprojekte im ländlichen Raum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Haus- und Wohngemeinschaften (nur) für Ältere</a:t>
            </a:r>
          </a:p>
          <a:p>
            <a:pPr marL="457200" indent="-457200">
              <a:buFont typeface="+mj-lt"/>
              <a:buAutoNum type="arabicPeriod"/>
            </a:pPr>
            <a:endParaRPr lang="de-DE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de-D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  <a:p>
            <a:pPr algn="ctr"/>
            <a:endParaRPr lang="de-D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827584" y="177281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Alternative 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Wohnformen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 / intergeneratives Wohnen</a:t>
            </a:r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1560" y="242088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„Leben im Mühlenviertel“ → </a:t>
            </a:r>
            <a:r>
              <a:rPr lang="de-DE" sz="2400" b="1" smtClean="0"/>
              <a:t>Schwerpunkt 2</a:t>
            </a:r>
            <a:endParaRPr lang="de-DE" sz="2400" b="1" dirty="0" smtClean="0"/>
          </a:p>
          <a:p>
            <a:pPr algn="ctr"/>
            <a:endParaRPr lang="de-DE" sz="2400" b="1" dirty="0" smtClean="0"/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  </a:t>
            </a:r>
            <a:r>
              <a:rPr lang="de-DE" sz="2400" b="1" dirty="0" smtClean="0">
                <a:latin typeface="Calibri"/>
              </a:rPr>
              <a:t> </a:t>
            </a:r>
            <a:r>
              <a:rPr lang="de-DE" sz="2400" b="1" dirty="0" smtClean="0"/>
              <a:t>Austausch von gemeinsamen Interessen, </a:t>
            </a:r>
          </a:p>
          <a:p>
            <a:pPr>
              <a:buFont typeface="Arial" pitchFamily="34" charset="0"/>
              <a:buChar char="•"/>
            </a:pPr>
            <a:r>
              <a:rPr lang="de-DE" sz="2400" b="1" dirty="0" smtClean="0">
                <a:latin typeface="Calibri"/>
              </a:rPr>
              <a:t>   </a:t>
            </a:r>
            <a:r>
              <a:rPr lang="de-DE" sz="2400" b="1" dirty="0" smtClean="0"/>
              <a:t>Bedürfnissen und Fähigkeiten zwischen </a:t>
            </a:r>
            <a:br>
              <a:rPr lang="de-DE" sz="2400" b="1" dirty="0" smtClean="0"/>
            </a:br>
            <a:r>
              <a:rPr lang="de-DE" sz="2400" b="1" dirty="0" smtClean="0"/>
              <a:t>     den Bewohnern des „neuen“ Stadtbades in St. Johann und </a:t>
            </a:r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   den Menschen, Vereinen, Institutionen, Dienstleistern </a:t>
            </a:r>
            <a:br>
              <a:rPr lang="de-DE" sz="2400" b="1" dirty="0" smtClean="0"/>
            </a:br>
            <a:r>
              <a:rPr lang="de-DE" sz="2400" b="1" dirty="0" smtClean="0"/>
              <a:t>     im nahen Stadtquartier.</a:t>
            </a:r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   Entwickeln und Schaffen von zukunftsweisenden Lebens- </a:t>
            </a:r>
            <a:br>
              <a:rPr lang="de-DE" sz="2400" b="1" dirty="0" smtClean="0"/>
            </a:br>
            <a:r>
              <a:rPr lang="de-DE" sz="2400" b="1" dirty="0" smtClean="0"/>
              <a:t>     und Wohnmodellen (generationenübergreifend).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39552" y="191683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Alternative 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Wohnformen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 / intergeneratives Wohnen</a:t>
            </a:r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39552" y="2780928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  Förderung sozialer, kultureller, ökologischer und</a:t>
            </a:r>
            <a:br>
              <a:rPr lang="de-DE" sz="2400" b="1" dirty="0" smtClean="0"/>
            </a:br>
            <a:r>
              <a:rPr lang="de-DE" sz="2400" b="1" dirty="0" smtClean="0"/>
              <a:t>    ökonomischer Kooperationen </a:t>
            </a:r>
            <a:br>
              <a:rPr lang="de-DE" sz="2400" b="1" dirty="0" smtClean="0"/>
            </a:br>
            <a:r>
              <a:rPr lang="de-DE" sz="2400" b="1" dirty="0" smtClean="0"/>
              <a:t>    im  Stadtquartier Mühlenviertel</a:t>
            </a:r>
            <a:br>
              <a:rPr lang="de-DE" sz="2400" b="1" dirty="0" smtClean="0"/>
            </a:br>
            <a:endParaRPr lang="de-DE" sz="2400" b="1" dirty="0" smtClean="0"/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  Schaffen und Unterstützen von freiwilligen und </a:t>
            </a:r>
            <a:br>
              <a:rPr lang="de-DE" sz="2400" b="1" dirty="0" smtClean="0"/>
            </a:br>
            <a:r>
              <a:rPr lang="de-DE" sz="2400" b="1" dirty="0" smtClean="0"/>
              <a:t>    ehrenamtlichen Strukturen</a:t>
            </a:r>
            <a:br>
              <a:rPr lang="de-DE" sz="2400" b="1" dirty="0" smtClean="0"/>
            </a:br>
            <a:r>
              <a:rPr lang="de-DE" sz="2400" b="1" dirty="0" smtClean="0"/>
              <a:t>    (Nachbarschafts- und Selbsthilfe „Kümmerer“)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83568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Alternative 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Wohnformen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 / intergeneratives Wohnen</a:t>
            </a:r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1560" y="2276872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   </a:t>
            </a:r>
            <a:r>
              <a:rPr lang="de-DE" sz="2800" b="1" dirty="0" smtClean="0"/>
              <a:t>Soziales Netzwerk schaffen für Menschen </a:t>
            </a:r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  unterschiedlichen Alters, Religion, Hautfarbe</a:t>
            </a:r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  aus unterschiedlichen gesellschaftlichen Gruppen</a:t>
            </a:r>
            <a:br>
              <a:rPr lang="de-DE" sz="2400" b="1" dirty="0" smtClean="0"/>
            </a:br>
            <a:r>
              <a:rPr lang="de-DE" sz="2400" b="1" dirty="0" smtClean="0"/>
              <a:t>   (Kita, Studenten, Betreutes Wohnen, Demenzhilfe),</a:t>
            </a:r>
            <a:br>
              <a:rPr lang="de-DE" sz="2400" b="1" dirty="0" smtClean="0"/>
            </a:br>
            <a:r>
              <a:rPr lang="de-DE" sz="2400" b="1" dirty="0" smtClean="0"/>
              <a:t>   in den Gemeinschaftseinrichtungen.</a:t>
            </a:r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 Beispiele: Cafeteria, Theatergruppe, Seniorengymnastik, </a:t>
            </a:r>
            <a:br>
              <a:rPr lang="de-DE" sz="2400" b="1" dirty="0" smtClean="0"/>
            </a:br>
            <a:r>
              <a:rPr lang="de-DE" sz="2400" b="1" dirty="0" smtClean="0"/>
              <a:t>   Kleinkinderturnen, Schülerhilfe, </a:t>
            </a:r>
          </a:p>
          <a:p>
            <a:r>
              <a:rPr lang="de-DE" sz="2400" b="1" dirty="0" smtClean="0"/>
              <a:t>   Computerkurse,  Internet-Café, Veranstaltungen,  </a:t>
            </a:r>
            <a:br>
              <a:rPr lang="de-DE" sz="2400" b="1" dirty="0" smtClean="0"/>
            </a:br>
            <a:r>
              <a:rPr lang="de-DE" sz="2400" b="1" dirty="0" smtClean="0"/>
              <a:t>   Weiterbildung, haushaltsnahe Dienstleistungen.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</a:t>
            </a:r>
            <a:br>
              <a:rPr lang="de-DE" dirty="0" smtClean="0"/>
            </a:b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Annette_Langen\Desktop\MGH\Desktop Friedrich\Vorlagen\Logo MGH (jpeg-Date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2016224" cy="720080"/>
          </a:xfrm>
          <a:prstGeom prst="rect">
            <a:avLst/>
          </a:prstGeom>
          <a:noFill/>
        </p:spPr>
      </p:pic>
      <p:pic>
        <p:nvPicPr>
          <p:cNvPr id="1027" name="Picture 3" descr="F:\MGH\Desktop Friedrich\Vorlagen\pro-ehrenam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296143" cy="1368152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267744" y="62068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 Narrow" pitchFamily="34" charset="0"/>
              </a:rPr>
              <a:t>Mehrgenerationenhaus</a:t>
            </a:r>
            <a:r>
              <a:rPr lang="de-DE" sz="2000" b="1" dirty="0" smtClean="0">
                <a:latin typeface="Franklin Gothic Book" pitchFamily="34" charset="0"/>
              </a:rPr>
              <a:t> Saarbrücken</a:t>
            </a:r>
            <a:endParaRPr lang="de-DE" sz="2000" b="1" dirty="0">
              <a:latin typeface="Franklin Gothic Book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9</a:t>
            </a:fld>
            <a:endParaRPr lang="de-DE"/>
          </a:p>
        </p:txBody>
      </p:sp>
      <p:pic>
        <p:nvPicPr>
          <p:cNvPr id="8" name="Grafik 7" descr="Bild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700808"/>
            <a:ext cx="6696743" cy="4824536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1547664" y="134076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itchFamily="34" charset="0"/>
              </a:rPr>
              <a:t>„Leben im Mühlenviertel“</a:t>
            </a:r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Bildschirmpräsentation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 </cp:lastModifiedBy>
  <cp:revision>58</cp:revision>
  <dcterms:modified xsi:type="dcterms:W3CDTF">2013-02-26T07:53:10Z</dcterms:modified>
</cp:coreProperties>
</file>